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8" r:id="rId5"/>
    <p:sldId id="264" r:id="rId6"/>
    <p:sldId id="265" r:id="rId7"/>
    <p:sldId id="273" r:id="rId8"/>
    <p:sldId id="266" r:id="rId9"/>
    <p:sldId id="272" r:id="rId10"/>
    <p:sldId id="267" r:id="rId11"/>
    <p:sldId id="259" r:id="rId12"/>
    <p:sldId id="258" r:id="rId13"/>
    <p:sldId id="260" r:id="rId14"/>
    <p:sldId id="262" r:id="rId15"/>
    <p:sldId id="261" r:id="rId16"/>
    <p:sldId id="269" r:id="rId17"/>
    <p:sldId id="271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sz="3600" dirty="0"/>
              <a:t>GROUP 11</a:t>
            </a:r>
            <a:br>
              <a:rPr lang="en-US" dirty="0"/>
            </a:br>
            <a:r>
              <a:rPr lang="en-US" dirty="0"/>
              <a:t>MASTER YOUR MEMORY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AKASH PIPALIA (A20380807)</a:t>
            </a:r>
          </a:p>
          <a:p>
            <a:r>
              <a:rPr lang="en-US" sz="7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BHARATIBEN KYADA (A203536363)</a:t>
            </a:r>
          </a:p>
          <a:p>
            <a:r>
              <a:rPr lang="en-US" sz="7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ROHAN BORDE (A20375497)</a:t>
            </a:r>
          </a:p>
          <a:p>
            <a:r>
              <a:rPr lang="en-US" sz="7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SUDIPTA SWARNAKAR (A20377210)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00" y="486955"/>
            <a:ext cx="2811670" cy="19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4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Languages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65" y="1270000"/>
            <a:ext cx="2917300" cy="493201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34" y="1270000"/>
            <a:ext cx="2941976" cy="4932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80" y="1270000"/>
            <a:ext cx="3085591" cy="49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1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Our Application 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7097"/>
            <a:ext cx="5100614" cy="42531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It’s free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User Profile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Categories with difficulties and Levels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Multiple Languages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Attractive User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10" y="1504884"/>
            <a:ext cx="4155592" cy="48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10" y="1537253"/>
            <a:ext cx="5804451" cy="4929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P: Too many Images</a:t>
            </a:r>
          </a:p>
          <a:p>
            <a:pPr marL="0" indent="0">
              <a:buNone/>
            </a:pPr>
            <a:r>
              <a:rPr lang="en-US" sz="2400" dirty="0"/>
              <a:t>S:Increased Heap Size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P:Facebook and Splash Activity together</a:t>
            </a:r>
          </a:p>
          <a:p>
            <a:pPr marL="0" indent="0">
              <a:buNone/>
            </a:pPr>
            <a:r>
              <a:rPr lang="en-US" sz="2400" dirty="0"/>
              <a:t>S: No Solution as Only One Will Work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P: Database Handling with multiple languages</a:t>
            </a:r>
          </a:p>
          <a:p>
            <a:pPr marL="0" indent="0">
              <a:buNone/>
            </a:pPr>
            <a:r>
              <a:rPr lang="en-US" sz="2400" dirty="0"/>
              <a:t>S: Change Database implementation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18" y="2339009"/>
            <a:ext cx="4648827" cy="45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335726"/>
            <a:ext cx="8930492" cy="2705635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Phase 1: UI and activity transition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Phase 2: Registration, User Session, Game logic, Database implementation, Background </a:t>
            </a:r>
            <a:r>
              <a:rPr lang="en-US" sz="2600" dirty="0" err="1"/>
              <a:t>Sound,Video</a:t>
            </a:r>
            <a:r>
              <a:rPr lang="en-US" sz="2600" dirty="0"/>
              <a:t> integration for help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Phase 3: Forgot password, Facebook Login, Multiple languages, Database improvement, Animation at game completion, Game levels, Testing and bug fixing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600" dirty="0"/>
              <a:t>Phase 4: Final Testing, Demo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623">
            <a:off x="1858969" y="1279823"/>
            <a:ext cx="7368208" cy="19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Design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20" y="1930400"/>
            <a:ext cx="5434438" cy="388077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Activity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Fragments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Services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Multimedia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Animation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Storage: SQLite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APIs Integration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Splash Screen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61" y="1270000"/>
            <a:ext cx="10038095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3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Online Database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Facebook Sharing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322" y="1668325"/>
            <a:ext cx="6003235" cy="36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6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5530"/>
            <a:ext cx="8596668" cy="689113"/>
          </a:xfrm>
        </p:spPr>
        <p:txBody>
          <a:bodyPr/>
          <a:lstStyle/>
          <a:p>
            <a:r>
              <a:rPr lang="en-US" dirty="0"/>
              <a:t>Contribution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323258"/>
              </p:ext>
            </p:extLst>
          </p:nvPr>
        </p:nvGraphicFramePr>
        <p:xfrm>
          <a:off x="503582" y="874644"/>
          <a:ext cx="8640418" cy="5682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783">
                  <a:extLst>
                    <a:ext uri="{9D8B030D-6E8A-4147-A177-3AD203B41FA5}">
                      <a16:colId xmlns:a16="http://schemas.microsoft.com/office/drawing/2014/main" val="1332709504"/>
                    </a:ext>
                  </a:extLst>
                </a:gridCol>
                <a:gridCol w="1240060">
                  <a:extLst>
                    <a:ext uri="{9D8B030D-6E8A-4147-A177-3AD203B41FA5}">
                      <a16:colId xmlns:a16="http://schemas.microsoft.com/office/drawing/2014/main" val="3034337196"/>
                    </a:ext>
                  </a:extLst>
                </a:gridCol>
                <a:gridCol w="1586744">
                  <a:extLst>
                    <a:ext uri="{9D8B030D-6E8A-4147-A177-3AD203B41FA5}">
                      <a16:colId xmlns:a16="http://schemas.microsoft.com/office/drawing/2014/main" val="352575012"/>
                    </a:ext>
                  </a:extLst>
                </a:gridCol>
                <a:gridCol w="1600076">
                  <a:extLst>
                    <a:ext uri="{9D8B030D-6E8A-4147-A177-3AD203B41FA5}">
                      <a16:colId xmlns:a16="http://schemas.microsoft.com/office/drawing/2014/main" val="683138982"/>
                    </a:ext>
                  </a:extLst>
                </a:gridCol>
                <a:gridCol w="1826755">
                  <a:extLst>
                    <a:ext uri="{9D8B030D-6E8A-4147-A177-3AD203B41FA5}">
                      <a16:colId xmlns:a16="http://schemas.microsoft.com/office/drawing/2014/main" val="1341840006"/>
                    </a:ext>
                  </a:extLst>
                </a:gridCol>
              </a:tblGrid>
              <a:tr h="667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Akash</a:t>
                      </a:r>
                      <a:r>
                        <a:rPr lang="en-US" sz="1200" baseline="0" dirty="0">
                          <a:effectLst/>
                        </a:rPr>
                        <a:t> Pipalia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Bharatiben Kyada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Rohan Borde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Sudipta Swarnakar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352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Game Logic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46353494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UI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00153792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Loading Page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5632104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Registration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367931985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Login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3225454957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Facebook Login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34128526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Edit Profile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2706244298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Forgot Password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5966122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Scores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57944132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Help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281807868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Settings Dialog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2170304494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Sound Settings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3721882039"/>
                  </a:ext>
                </a:extLst>
              </a:tr>
              <a:tr h="61892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Multiple Language Settings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3975425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Game Levels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512410837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Database Handling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628650" marR="0" indent="-1714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3653771420"/>
                  </a:ext>
                </a:extLst>
              </a:tr>
              <a:tr h="4126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Game Finish Page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797" marR="65797" marT="0" marB="0"/>
                </a:tc>
                <a:extLst>
                  <a:ext uri="{0D108BD9-81ED-4DB2-BD59-A6C34878D82A}">
                    <a16:rowId xmlns:a16="http://schemas.microsoft.com/office/drawing/2014/main" val="1376350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503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1304"/>
            <a:ext cx="8596668" cy="1599096"/>
          </a:xfrm>
        </p:spPr>
        <p:txBody>
          <a:bodyPr/>
          <a:lstStyle/>
          <a:p>
            <a:r>
              <a:rPr lang="en-US" dirty="0"/>
              <a:t>Find MYM on Google Play Store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973" y="1431234"/>
            <a:ext cx="3235824" cy="47840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83" y="1431234"/>
            <a:ext cx="3248033" cy="48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3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322" y="517668"/>
            <a:ext cx="8600661" cy="6081914"/>
          </a:xfrm>
        </p:spPr>
      </p:pic>
    </p:spTree>
    <p:extLst>
      <p:ext uri="{BB962C8B-B14F-4D97-AF65-F5344CB8AC3E}">
        <p14:creationId xmlns:p14="http://schemas.microsoft.com/office/powerpoint/2010/main" val="141787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&amp;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339" y="1656523"/>
            <a:ext cx="8730663" cy="43848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User Account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Categories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Difficulty Levels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Multiple Languages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Background Sound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Top Score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Personal Score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Automatic Adjustment of Grid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64091"/>
            <a:ext cx="3297721" cy="43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Login, Register and Edit User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17" y="1495283"/>
            <a:ext cx="2862470" cy="47089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03" y="1578108"/>
            <a:ext cx="2769705" cy="4626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133"/>
          <a:stretch/>
        </p:blipFill>
        <p:spPr>
          <a:xfrm>
            <a:off x="6423425" y="1689100"/>
            <a:ext cx="2982575" cy="451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 and Help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90" y="1378226"/>
            <a:ext cx="3094010" cy="49015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07" y="1378226"/>
            <a:ext cx="2813793" cy="49015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07" y="1358900"/>
            <a:ext cx="2976908" cy="492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37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Categories &amp; Difficulty Levels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2" y="1571865"/>
            <a:ext cx="2862470" cy="459850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84" y="1571864"/>
            <a:ext cx="2988986" cy="4598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68" y="1571863"/>
            <a:ext cx="3092645" cy="4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Adjustment of Grids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878" y="1510746"/>
            <a:ext cx="3135528" cy="4850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312" y="1510746"/>
            <a:ext cx="2920735" cy="48502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557" y="1510746"/>
            <a:ext cx="2927613" cy="4850295"/>
          </a:xfrm>
        </p:spPr>
      </p:pic>
    </p:spTree>
    <p:extLst>
      <p:ext uri="{BB962C8B-B14F-4D97-AF65-F5344CB8AC3E}">
        <p14:creationId xmlns:p14="http://schemas.microsoft.com/office/powerpoint/2010/main" val="361311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 &amp; Game Over Screen</a:t>
            </a:r>
          </a:p>
        </p:txBody>
      </p:sp>
      <p:pic>
        <p:nvPicPr>
          <p:cNvPr id="4" name="Picture 3" descr="C:\Users\borde\Desktop\IIT-professional\MAD\deploy\gameover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527782"/>
            <a:ext cx="3316938" cy="452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Downloads/WhatsApp%20Image%202016-11-27%20at%209.16.02%20PM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33" y="1527782"/>
            <a:ext cx="3229667" cy="4503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13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&amp; Personal Score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912" y="1219199"/>
            <a:ext cx="3841888" cy="545161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377" y="1219199"/>
            <a:ext cx="3701119" cy="54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8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Settings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95400"/>
            <a:ext cx="3060700" cy="51054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66" y="1320800"/>
            <a:ext cx="30175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67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509</TotalTime>
  <Words>263</Words>
  <Application>Microsoft Office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Times New Roman</vt:lpstr>
      <vt:lpstr>Trebuchet MS</vt:lpstr>
      <vt:lpstr>Wingdings</vt:lpstr>
      <vt:lpstr>Wingdings 3</vt:lpstr>
      <vt:lpstr>Facet</vt:lpstr>
      <vt:lpstr>GROUP 11 MASTER YOUR MEMORY </vt:lpstr>
      <vt:lpstr>FEATURES &amp; USER EXPERIENCE</vt:lpstr>
      <vt:lpstr>Login, Register and Edit User</vt:lpstr>
      <vt:lpstr>Forget Password and Help</vt:lpstr>
      <vt:lpstr>Select Categories &amp; Difficulty Levels</vt:lpstr>
      <vt:lpstr>Automatic Adjustment of Grids</vt:lpstr>
      <vt:lpstr>Congratulation &amp; Game Over Screen</vt:lpstr>
      <vt:lpstr>Top &amp; Personal Score</vt:lpstr>
      <vt:lpstr>Personal Settings</vt:lpstr>
      <vt:lpstr>Multiple Languages</vt:lpstr>
      <vt:lpstr>Why Our Application ???</vt:lpstr>
      <vt:lpstr>Problem Encountered</vt:lpstr>
      <vt:lpstr>The Process</vt:lpstr>
      <vt:lpstr>Android Design Pattern</vt:lpstr>
      <vt:lpstr>Future Enhancements</vt:lpstr>
      <vt:lpstr>Contribution</vt:lpstr>
      <vt:lpstr>Find MYM on Google Play Store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YOUR MEMORY</dc:title>
  <dc:creator>Visitor</dc:creator>
  <cp:lastModifiedBy>Visitor</cp:lastModifiedBy>
  <cp:revision>85</cp:revision>
  <dcterms:created xsi:type="dcterms:W3CDTF">2016-12-09T21:08:50Z</dcterms:created>
  <dcterms:modified xsi:type="dcterms:W3CDTF">2016-12-10T19:50:11Z</dcterms:modified>
</cp:coreProperties>
</file>